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58" r:id="rId8"/>
    <p:sldId id="270" r:id="rId9"/>
    <p:sldId id="269" r:id="rId10"/>
    <p:sldId id="268" r:id="rId11"/>
    <p:sldId id="267" r:id="rId12"/>
    <p:sldId id="266" r:id="rId13"/>
    <p:sldId id="263" r:id="rId14"/>
    <p:sldId id="265" r:id="rId15"/>
    <p:sldId id="264" r:id="rId16"/>
    <p:sldId id="275" r:id="rId17"/>
    <p:sldId id="274" r:id="rId18"/>
    <p:sldId id="273" r:id="rId19"/>
    <p:sldId id="272" r:id="rId20"/>
    <p:sldId id="271" r:id="rId21"/>
    <p:sldId id="280" r:id="rId22"/>
    <p:sldId id="279" r:id="rId23"/>
    <p:sldId id="278" r:id="rId24"/>
    <p:sldId id="277" r:id="rId25"/>
    <p:sldId id="276" r:id="rId26"/>
    <p:sldId id="281" r:id="rId27"/>
    <p:sldId id="282" r:id="rId28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38" d="100"/>
          <a:sy n="38" d="100"/>
        </p:scale>
        <p:origin x="-1410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22.04.2020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22.04.2020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22.04.2020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22.04.2020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22.04.2020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22.04.2020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22.04.2020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22.04.2020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22.04.2020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22.04.2020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22.04.2020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 Yer Tutucusu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F75050-0E15-4C5B-92B0-66D068882F1F}" type="datetimeFigureOut">
              <a:rPr lang="tr-TR" smtClean="0"/>
              <a:pPr/>
              <a:t>22.04.2020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" name="3 Resim" descr="WhatsApp Image 2020-04-13 at 11.39.30.jpe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102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19672" y="0"/>
            <a:ext cx="568863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35696" y="0"/>
            <a:ext cx="5544616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35696" y="0"/>
            <a:ext cx="5544616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7705" y="0"/>
            <a:ext cx="532859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35696" y="0"/>
            <a:ext cx="5112567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6" name="5 İçerik Yer Tutucusu" descr="93804677_2275006402805880_1973506707661258752_n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  <p:pic>
        <p:nvPicPr>
          <p:cNvPr id="6150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91680" y="332656"/>
            <a:ext cx="6552728" cy="3240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6" name="5 İçerik Yer Tutucusu" descr="93804677_2275006402805880_1973506707661258752_n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27384"/>
            <a:ext cx="9144000" cy="6858000"/>
          </a:xfrm>
        </p:spPr>
      </p:pic>
      <p:sp>
        <p:nvSpPr>
          <p:cNvPr id="4" name="3 Metin kutusu"/>
          <p:cNvSpPr txBox="1"/>
          <p:nvPr/>
        </p:nvSpPr>
        <p:spPr>
          <a:xfrm>
            <a:off x="3995936" y="213285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tr-TR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91680" y="260648"/>
            <a:ext cx="6552728" cy="34563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6" name="5 İçerik Yer Tutucusu" descr="93804677_2275006402805880_1973506707661258752_n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19672" y="260648"/>
            <a:ext cx="5760640" cy="3573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6" name="5 İçerik Yer Tutucusu" descr="93804677_2275006402805880_1973506707661258752_n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91680" y="188641"/>
            <a:ext cx="6695083" cy="34563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6" name="5 İçerik Yer Tutucusu" descr="93804677_2275006402805880_1973506707661258752_n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19672" y="188640"/>
            <a:ext cx="6844233" cy="34563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6" name="5 İçerik Yer Tutucusu" descr="93804677_2275006402805880_1973506707661258752_n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19672" y="260648"/>
            <a:ext cx="7165032" cy="3390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6" name="5 İçerik Yer Tutucusu" descr="93804677_2275006402805880_1973506707661258752_n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91680" y="332656"/>
            <a:ext cx="6935291" cy="32285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6" name="5 İçerik Yer Tutucusu" descr="93804677_2275006402805880_1973506707661258752_n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47664" y="188640"/>
            <a:ext cx="4824536" cy="4392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6" name="5 İçerik Yer Tutucusu" descr="93804677_2275006402805880_1973506707661258752_n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47664" y="260648"/>
            <a:ext cx="6912768" cy="3571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6" name="5 İçerik Yer Tutucusu" descr="93804677_2275006402805880_1973506707661258752_n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91680" y="260648"/>
            <a:ext cx="6696744" cy="3543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6" name="5 İçerik Yer Tutucusu" descr="93804677_2275006402805880_1973506707661258752_n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19672" y="188640"/>
            <a:ext cx="6264696" cy="3724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6" name="5 İçerik Yer Tutucusu" descr="93804677_2275006402805880_1973506707661258752_n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91680" y="188640"/>
            <a:ext cx="5112568" cy="4608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6" name="5 İçerik Yer Tutucusu" descr="93804677_2275006402805880_1973506707661258752_n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75656" y="0"/>
            <a:ext cx="7200800" cy="37444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6" name="5 İçerik Yer Tutucusu" descr="93804677_2275006402805880_1973506707661258752_n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4" name="3 Metin kutusu"/>
          <p:cNvSpPr txBox="1"/>
          <p:nvPr/>
        </p:nvSpPr>
        <p:spPr>
          <a:xfrm>
            <a:off x="3203848" y="321297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tr-TR" dirty="0"/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75656" y="260648"/>
            <a:ext cx="6984776" cy="37369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6" name="5 İçerik Yer Tutucusu" descr="93804677_2275006402805880_1973506707661258752_n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47664" y="332656"/>
            <a:ext cx="6864424" cy="36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6" name="5 İçerik Yer Tutucusu" descr="93804677_2275006402805880_1973506707661258752_n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85900" y="260648"/>
            <a:ext cx="7046540" cy="37444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6" name="5 İçerik Yer Tutucusu" descr="93804677_2275006402805880_1973506707661258752_n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0" y="188640"/>
            <a:ext cx="7008440" cy="37444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6" name="5 İçerik Yer Tutucusu" descr="93804677_2275006402805880_1973506707661258752_n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91680" y="260648"/>
            <a:ext cx="5328592" cy="4536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6" name="5 İçerik Yer Tutucusu" descr="93804677_2275006402805880_1973506707661258752_n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91680" y="260648"/>
            <a:ext cx="6624735" cy="35283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6" name="5 İçerik Yer Tutucusu" descr="93804677_2275006402805880_1973506707661258752_n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4" name="3 Metin kutusu"/>
          <p:cNvSpPr txBox="1"/>
          <p:nvPr/>
        </p:nvSpPr>
        <p:spPr>
          <a:xfrm>
            <a:off x="3275856" y="198884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tr-TR" dirty="0"/>
          </a:p>
        </p:txBody>
      </p:sp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14475" y="188640"/>
            <a:ext cx="7017965" cy="3960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59</TotalTime>
  <Words>0</Words>
  <Application>Microsoft Office PowerPoint</Application>
  <PresentationFormat>Ekran Gösterisi (4:3)</PresentationFormat>
  <Paragraphs>0</Paragraphs>
  <Slides>27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27</vt:i4>
      </vt:variant>
    </vt:vector>
  </HeadingPairs>
  <TitlesOfParts>
    <vt:vector size="28" baseType="lpstr">
      <vt:lpstr>Ofis Teması</vt:lpstr>
      <vt:lpstr>Slayt 1</vt:lpstr>
      <vt:lpstr>Slayt 2</vt:lpstr>
      <vt:lpstr>Slayt 3</vt:lpstr>
      <vt:lpstr>Slayt 4</vt:lpstr>
      <vt:lpstr>Slayt 5</vt:lpstr>
      <vt:lpstr>Slayt 6</vt:lpstr>
      <vt:lpstr>Slayt 7</vt:lpstr>
      <vt:lpstr>Slayt 8</vt:lpstr>
      <vt:lpstr>Slayt 9</vt:lpstr>
      <vt:lpstr>Slayt 10</vt:lpstr>
      <vt:lpstr>Slayt 11</vt:lpstr>
      <vt:lpstr>Slayt 12</vt:lpstr>
      <vt:lpstr>Slayt 13</vt:lpstr>
      <vt:lpstr>Slayt 14</vt:lpstr>
      <vt:lpstr>Slayt 15</vt:lpstr>
      <vt:lpstr>Slayt 16</vt:lpstr>
      <vt:lpstr>Slayt 17</vt:lpstr>
      <vt:lpstr>Slayt 18</vt:lpstr>
      <vt:lpstr>Slayt 19</vt:lpstr>
      <vt:lpstr>Slayt 20</vt:lpstr>
      <vt:lpstr>Slayt 21</vt:lpstr>
      <vt:lpstr>Slayt 22</vt:lpstr>
      <vt:lpstr>Slayt 23</vt:lpstr>
      <vt:lpstr>Slayt 24</vt:lpstr>
      <vt:lpstr>Slayt 25</vt:lpstr>
      <vt:lpstr>Slayt 26</vt:lpstr>
      <vt:lpstr>Slayt 27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Slayt 1</dc:title>
  <dc:creator>KevinKeyboard</dc:creator>
  <cp:lastModifiedBy>KevinKeyboard</cp:lastModifiedBy>
  <cp:revision>8</cp:revision>
  <dcterms:created xsi:type="dcterms:W3CDTF">2020-04-20T21:25:20Z</dcterms:created>
  <dcterms:modified xsi:type="dcterms:W3CDTF">2020-04-22T16:55:21Z</dcterms:modified>
</cp:coreProperties>
</file>